
<file path=[Content_Types].xml><?xml version="1.0" encoding="utf-8"?>
<Types xmlns="http://schemas.openxmlformats.org/package/2006/content-types">
  <Default Extension="jpeg" ContentType="image/jpeg"/>
  <Default Extension="vml" ContentType="application/vnd.openxmlformats-officedocument.vmlDrawing"/>
  <Default Extension="bin" ContentType="application/vnd.openxmlformats-officedocument.oleObject"/>
  <Default Extension="png" ContentType="image/png"/>
  <Default Extension="emf" ContentType="image/x-e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>
  <p:sldMasterIdLst>
    <p:sldMasterId id="2147483648" r:id="rId1"/>
  </p:sldMasterIdLst>
  <p:notesMasterIdLst>
    <p:notesMasterId r:id="rId6"/>
  </p:notesMasterIdLst>
  <p:handoutMasterIdLst>
    <p:handoutMasterId r:id="rId7"/>
  </p:handoutMasterIdLst>
  <p:sldIdLst>
    <p:sldId id="256" r:id="rId3"/>
    <p:sldId id="292" r:id="rId4"/>
    <p:sldId id="293" r:id="rId5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E9CE0"/>
    <a:srgbClr val="3080D7"/>
    <a:srgbClr val="3180D7"/>
    <a:srgbClr val="2671C4"/>
    <a:srgbClr val="24B8DD"/>
    <a:srgbClr val="16CFD0"/>
    <a:srgbClr val="5194DD"/>
    <a:srgbClr val="842314"/>
    <a:srgbClr val="D2EBED"/>
    <a:srgbClr val="1984E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MasterView">
  <p:normalViewPr horzBarState="maximized">
    <p:restoredLeft sz="15292" autoAdjust="0"/>
    <p:restoredTop sz="96182" autoAdjust="0"/>
  </p:normalViewPr>
  <p:slideViewPr>
    <p:cSldViewPr snapToGrid="0" showGuides="1">
      <p:cViewPr>
        <p:scale>
          <a:sx n="89" d="100"/>
          <a:sy n="89" d="100"/>
        </p:scale>
        <p:origin x="1304" y="952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notesViewPr>
    <p:cSldViewPr snapToGrid="0">
      <p:cViewPr varScale="1">
        <p:scale>
          <a:sx n="84" d="100"/>
          <a:sy n="84" d="100"/>
        </p:scale>
        <p:origin x="2298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viewProps" Target="viewProps.xml"/><Relationship Id="rId8" Type="http://schemas.openxmlformats.org/officeDocument/2006/relationships/presProps" Target="presProps.xml"/><Relationship Id="rId7" Type="http://schemas.openxmlformats.org/officeDocument/2006/relationships/handoutMaster" Target="handoutMasters/handout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0" Type="http://schemas.openxmlformats.org/officeDocument/2006/relationships/tableStyles" Target="tableStyles.xml"/><Relationship Id="rId1" Type="http://schemas.openxmlformats.org/officeDocument/2006/relationships/slideMaster" Target="slideMasters/slide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true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true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99B02B4-1B7A-43F5-AF50-EEA3311FA0A1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true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true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370D0F9-F05F-49FE-A49C-012E1409E2D5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true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true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86D8963-CFCD-4740-AF60-049850373CDF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true" noRot="true" noChangeAspect="true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true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true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true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9E6FDB6-6D2B-46C1-9FA1-D82906A37C3A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16-9  拷贝"/>
          <p:cNvPicPr>
            <a:picLocks noChangeAspect="true"/>
          </p:cNvPicPr>
          <p:nvPr userDrawn="true"/>
        </p:nvPicPr>
        <p:blipFill>
          <a:blip r:embed="rId2"/>
          <a:stretch>
            <a:fillRect/>
          </a:stretch>
        </p:blipFill>
        <p:spPr>
          <a:xfrm>
            <a:off x="0" y="635"/>
            <a:ext cx="12192000" cy="6857365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3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true"/>
          </p:cNvPicPr>
          <p:nvPr userDrawn="true"/>
        </p:nvPicPr>
        <p:blipFill>
          <a:blip r:embed="rId2">
            <a:alphaModFix amt="50000"/>
          </a:blip>
          <a:stretch>
            <a:fillRect/>
          </a:stretch>
        </p:blipFill>
        <p:spPr>
          <a:xfrm>
            <a:off x="1839449" y="0"/>
            <a:ext cx="10352551" cy="6856884"/>
          </a:xfrm>
          <a:prstGeom prst="rect">
            <a:avLst/>
          </a:prstGeom>
        </p:spPr>
      </p:pic>
      <p:sp>
        <p:nvSpPr>
          <p:cNvPr id="7" name="Freeform 5"/>
          <p:cNvSpPr/>
          <p:nvPr userDrawn="true"/>
        </p:nvSpPr>
        <p:spPr bwMode="auto">
          <a:xfrm>
            <a:off x="0" y="-7774"/>
            <a:ext cx="12193588" cy="6864350"/>
          </a:xfrm>
          <a:custGeom>
            <a:avLst/>
            <a:gdLst>
              <a:gd name="T0" fmla="*/ 2687 w 7681"/>
              <a:gd name="T1" fmla="*/ 0 h 4316"/>
              <a:gd name="T2" fmla="*/ 2671 w 7681"/>
              <a:gd name="T3" fmla="*/ 2017 h 4316"/>
              <a:gd name="T4" fmla="*/ 0 w 7681"/>
              <a:gd name="T5" fmla="*/ 2847 h 4316"/>
              <a:gd name="T6" fmla="*/ 0 w 7681"/>
              <a:gd name="T7" fmla="*/ 2964 h 4316"/>
              <a:gd name="T8" fmla="*/ 0 w 7681"/>
              <a:gd name="T9" fmla="*/ 3048 h 4316"/>
              <a:gd name="T10" fmla="*/ 0 w 7681"/>
              <a:gd name="T11" fmla="*/ 3048 h 4316"/>
              <a:gd name="T12" fmla="*/ 0 w 7681"/>
              <a:gd name="T13" fmla="*/ 4316 h 4316"/>
              <a:gd name="T14" fmla="*/ 7681 w 7681"/>
              <a:gd name="T15" fmla="*/ 4316 h 4316"/>
              <a:gd name="T16" fmla="*/ 7681 w 7681"/>
              <a:gd name="T17" fmla="*/ 0 h 4316"/>
              <a:gd name="T18" fmla="*/ 2687 w 7681"/>
              <a:gd name="T19" fmla="*/ 0 h 43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7681" h="4316">
                <a:moveTo>
                  <a:pt x="2687" y="0"/>
                </a:moveTo>
                <a:cubicBezTo>
                  <a:pt x="2740" y="64"/>
                  <a:pt x="3611" y="1149"/>
                  <a:pt x="2671" y="2017"/>
                </a:cubicBezTo>
                <a:cubicBezTo>
                  <a:pt x="2131" y="2518"/>
                  <a:pt x="969" y="2750"/>
                  <a:pt x="0" y="2847"/>
                </a:cubicBezTo>
                <a:cubicBezTo>
                  <a:pt x="0" y="2964"/>
                  <a:pt x="0" y="2964"/>
                  <a:pt x="0" y="2964"/>
                </a:cubicBezTo>
                <a:cubicBezTo>
                  <a:pt x="0" y="3048"/>
                  <a:pt x="0" y="3048"/>
                  <a:pt x="0" y="3048"/>
                </a:cubicBezTo>
                <a:cubicBezTo>
                  <a:pt x="0" y="3048"/>
                  <a:pt x="0" y="3048"/>
                  <a:pt x="0" y="3048"/>
                </a:cubicBezTo>
                <a:cubicBezTo>
                  <a:pt x="0" y="4316"/>
                  <a:pt x="0" y="4316"/>
                  <a:pt x="0" y="4316"/>
                </a:cubicBezTo>
                <a:cubicBezTo>
                  <a:pt x="7681" y="4316"/>
                  <a:pt x="7681" y="4316"/>
                  <a:pt x="7681" y="4316"/>
                </a:cubicBezTo>
                <a:cubicBezTo>
                  <a:pt x="7681" y="0"/>
                  <a:pt x="7681" y="0"/>
                  <a:pt x="7681" y="0"/>
                </a:cubicBezTo>
                <a:lnTo>
                  <a:pt x="2687" y="0"/>
                </a:lnTo>
                <a:close/>
              </a:path>
            </a:pathLst>
          </a:custGeom>
          <a:gradFill>
            <a:gsLst>
              <a:gs pos="0">
                <a:srgbClr val="66B5C9">
                  <a:alpha val="55000"/>
                </a:srgbClr>
              </a:gs>
              <a:gs pos="85000">
                <a:srgbClr val="0070C0"/>
              </a:gs>
            </a:gsLst>
            <a:lin ang="16200000" scaled="true"/>
          </a:gradFill>
          <a:ln>
            <a:noFill/>
          </a:ln>
        </p:spPr>
        <p:txBody>
          <a:bodyPr vert="horz" wrap="square" lIns="91440" tIns="45720" rIns="91440" bIns="45720" numCol="1" anchor="t" anchorCtr="false" compatLnSpc="true"/>
          <a:lstStyle/>
          <a:p>
            <a:endParaRPr lang="zh-CN" altLang="en-US" dirty="0"/>
          </a:p>
        </p:txBody>
      </p:sp>
      <p:sp>
        <p:nvSpPr>
          <p:cNvPr id="33" name="圆: 空心 32"/>
          <p:cNvSpPr/>
          <p:nvPr userDrawn="true"/>
        </p:nvSpPr>
        <p:spPr>
          <a:xfrm>
            <a:off x="4282844" y="2740436"/>
            <a:ext cx="1960716" cy="1960716"/>
          </a:xfrm>
          <a:prstGeom prst="donut">
            <a:avLst>
              <a:gd name="adj" fmla="val 22521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30" name="Freeform 20"/>
          <p:cNvSpPr/>
          <p:nvPr userDrawn="true"/>
        </p:nvSpPr>
        <p:spPr bwMode="auto">
          <a:xfrm>
            <a:off x="2820988" y="1117037"/>
            <a:ext cx="2574924" cy="5748429"/>
          </a:xfrm>
          <a:custGeom>
            <a:avLst/>
            <a:gdLst>
              <a:gd name="T0" fmla="*/ 1039 w 1213"/>
              <a:gd name="T1" fmla="*/ 0 h 3748"/>
              <a:gd name="T2" fmla="*/ 1196 w 1213"/>
              <a:gd name="T3" fmla="*/ 892 h 3748"/>
              <a:gd name="T4" fmla="*/ 812 w 1213"/>
              <a:gd name="T5" fmla="*/ 2092 h 3748"/>
              <a:gd name="T6" fmla="*/ 464 w 1213"/>
              <a:gd name="T7" fmla="*/ 3748 h 3748"/>
              <a:gd name="T8" fmla="*/ 0 w 1213"/>
              <a:gd name="T9" fmla="*/ 3748 h 3748"/>
              <a:gd name="T10" fmla="*/ 116 w 1213"/>
              <a:gd name="T11" fmla="*/ 3040 h 3748"/>
              <a:gd name="T12" fmla="*/ 464 w 1213"/>
              <a:gd name="T13" fmla="*/ 2404 h 3748"/>
              <a:gd name="T14" fmla="*/ 1020 w 1213"/>
              <a:gd name="T15" fmla="*/ 1322 h 3748"/>
              <a:gd name="T16" fmla="*/ 1120 w 1213"/>
              <a:gd name="T17" fmla="*/ 988 h 3748"/>
              <a:gd name="T18" fmla="*/ 1152 w 1213"/>
              <a:gd name="T19" fmla="*/ 512 h 3748"/>
              <a:gd name="T20" fmla="*/ 1039 w 1213"/>
              <a:gd name="T21" fmla="*/ 0 h 37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213" h="3748">
                <a:moveTo>
                  <a:pt x="1039" y="0"/>
                </a:moveTo>
                <a:cubicBezTo>
                  <a:pt x="1039" y="0"/>
                  <a:pt x="1213" y="417"/>
                  <a:pt x="1196" y="892"/>
                </a:cubicBezTo>
                <a:cubicBezTo>
                  <a:pt x="1176" y="1460"/>
                  <a:pt x="944" y="1828"/>
                  <a:pt x="812" y="2092"/>
                </a:cubicBezTo>
                <a:cubicBezTo>
                  <a:pt x="680" y="2356"/>
                  <a:pt x="68" y="3148"/>
                  <a:pt x="464" y="3748"/>
                </a:cubicBezTo>
                <a:cubicBezTo>
                  <a:pt x="0" y="3748"/>
                  <a:pt x="0" y="3748"/>
                  <a:pt x="0" y="3748"/>
                </a:cubicBezTo>
                <a:cubicBezTo>
                  <a:pt x="116" y="3040"/>
                  <a:pt x="116" y="3040"/>
                  <a:pt x="116" y="3040"/>
                </a:cubicBezTo>
                <a:cubicBezTo>
                  <a:pt x="464" y="2404"/>
                  <a:pt x="464" y="2404"/>
                  <a:pt x="464" y="2404"/>
                </a:cubicBezTo>
                <a:cubicBezTo>
                  <a:pt x="1020" y="1322"/>
                  <a:pt x="1020" y="1322"/>
                  <a:pt x="1020" y="1322"/>
                </a:cubicBezTo>
                <a:cubicBezTo>
                  <a:pt x="1120" y="988"/>
                  <a:pt x="1120" y="988"/>
                  <a:pt x="1120" y="988"/>
                </a:cubicBezTo>
                <a:cubicBezTo>
                  <a:pt x="1152" y="512"/>
                  <a:pt x="1152" y="512"/>
                  <a:pt x="1152" y="512"/>
                </a:cubicBezTo>
                <a:lnTo>
                  <a:pt x="1039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false" compatLnSpc="true"/>
          <a:lstStyle/>
          <a:p>
            <a:endParaRPr lang="zh-CN" altLang="en-US"/>
          </a:p>
        </p:txBody>
      </p:sp>
      <p:sp>
        <p:nvSpPr>
          <p:cNvPr id="17" name="Freeform 15"/>
          <p:cNvSpPr/>
          <p:nvPr userDrawn="true"/>
        </p:nvSpPr>
        <p:spPr bwMode="auto">
          <a:xfrm>
            <a:off x="0" y="297978"/>
            <a:ext cx="5395912" cy="6567488"/>
          </a:xfrm>
          <a:custGeom>
            <a:avLst/>
            <a:gdLst>
              <a:gd name="T0" fmla="*/ 2170 w 2522"/>
              <a:gd name="T1" fmla="*/ 0 h 4134"/>
              <a:gd name="T2" fmla="*/ 2478 w 2522"/>
              <a:gd name="T3" fmla="*/ 1328 h 4134"/>
              <a:gd name="T4" fmla="*/ 2198 w 2522"/>
              <a:gd name="T5" fmla="*/ 2232 h 4134"/>
              <a:gd name="T6" fmla="*/ 1532 w 2522"/>
              <a:gd name="T7" fmla="*/ 3442 h 4134"/>
              <a:gd name="T8" fmla="*/ 1484 w 2522"/>
              <a:gd name="T9" fmla="*/ 4134 h 4134"/>
              <a:gd name="T10" fmla="*/ 0 w 2522"/>
              <a:gd name="T11" fmla="*/ 4134 h 4134"/>
              <a:gd name="T12" fmla="*/ 0 w 2522"/>
              <a:gd name="T13" fmla="*/ 3954 h 4134"/>
              <a:gd name="T14" fmla="*/ 316 w 2522"/>
              <a:gd name="T15" fmla="*/ 3194 h 4134"/>
              <a:gd name="T16" fmla="*/ 1436 w 2522"/>
              <a:gd name="T17" fmla="*/ 2514 h 4134"/>
              <a:gd name="T18" fmla="*/ 2156 w 2522"/>
              <a:gd name="T19" fmla="*/ 1886 h 4134"/>
              <a:gd name="T20" fmla="*/ 2332 w 2522"/>
              <a:gd name="T21" fmla="*/ 1314 h 4134"/>
              <a:gd name="T22" fmla="*/ 2372 w 2522"/>
              <a:gd name="T23" fmla="*/ 810 h 4134"/>
              <a:gd name="T24" fmla="*/ 2170 w 2522"/>
              <a:gd name="T25" fmla="*/ 0 h 41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2522" h="4134">
                <a:moveTo>
                  <a:pt x="2170" y="0"/>
                </a:moveTo>
                <a:cubicBezTo>
                  <a:pt x="2170" y="0"/>
                  <a:pt x="2522" y="428"/>
                  <a:pt x="2478" y="1328"/>
                </a:cubicBezTo>
                <a:cubicBezTo>
                  <a:pt x="2478" y="1328"/>
                  <a:pt x="2438" y="1848"/>
                  <a:pt x="2198" y="2232"/>
                </a:cubicBezTo>
                <a:cubicBezTo>
                  <a:pt x="2026" y="2507"/>
                  <a:pt x="1582" y="3240"/>
                  <a:pt x="1532" y="3442"/>
                </a:cubicBezTo>
                <a:cubicBezTo>
                  <a:pt x="1488" y="3618"/>
                  <a:pt x="1454" y="3760"/>
                  <a:pt x="1484" y="4134"/>
                </a:cubicBezTo>
                <a:cubicBezTo>
                  <a:pt x="0" y="4134"/>
                  <a:pt x="0" y="4134"/>
                  <a:pt x="0" y="4134"/>
                </a:cubicBezTo>
                <a:cubicBezTo>
                  <a:pt x="0" y="3954"/>
                  <a:pt x="0" y="3954"/>
                  <a:pt x="0" y="3954"/>
                </a:cubicBezTo>
                <a:cubicBezTo>
                  <a:pt x="316" y="3194"/>
                  <a:pt x="316" y="3194"/>
                  <a:pt x="316" y="3194"/>
                </a:cubicBezTo>
                <a:cubicBezTo>
                  <a:pt x="1436" y="2514"/>
                  <a:pt x="1436" y="2514"/>
                  <a:pt x="1436" y="2514"/>
                </a:cubicBezTo>
                <a:cubicBezTo>
                  <a:pt x="2156" y="1886"/>
                  <a:pt x="2156" y="1886"/>
                  <a:pt x="2156" y="1886"/>
                </a:cubicBezTo>
                <a:cubicBezTo>
                  <a:pt x="2332" y="1314"/>
                  <a:pt x="2332" y="1314"/>
                  <a:pt x="2332" y="1314"/>
                </a:cubicBezTo>
                <a:cubicBezTo>
                  <a:pt x="2372" y="810"/>
                  <a:pt x="2372" y="810"/>
                  <a:pt x="2372" y="810"/>
                </a:cubicBezTo>
                <a:lnTo>
                  <a:pt x="217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vert="horz" wrap="square" lIns="91440" tIns="45720" rIns="91440" bIns="45720" numCol="1" anchor="t" anchorCtr="false" compatLnSpc="true"/>
          <a:lstStyle/>
          <a:p>
            <a:endParaRPr lang="zh-CN" altLang="en-US"/>
          </a:p>
        </p:txBody>
      </p:sp>
      <p:sp>
        <p:nvSpPr>
          <p:cNvPr id="18" name="Freeform 16"/>
          <p:cNvSpPr/>
          <p:nvPr userDrawn="true"/>
        </p:nvSpPr>
        <p:spPr bwMode="auto">
          <a:xfrm>
            <a:off x="-3234" y="0"/>
            <a:ext cx="6090181" cy="6577013"/>
          </a:xfrm>
          <a:custGeom>
            <a:avLst/>
            <a:gdLst>
              <a:gd name="T0" fmla="*/ 1996 w 2852"/>
              <a:gd name="T1" fmla="*/ 0 h 4140"/>
              <a:gd name="T2" fmla="*/ 1986 w 2852"/>
              <a:gd name="T3" fmla="*/ 2022 h 4140"/>
              <a:gd name="T4" fmla="*/ 0 w 2852"/>
              <a:gd name="T5" fmla="*/ 2852 h 4140"/>
              <a:gd name="T6" fmla="*/ 0 w 2852"/>
              <a:gd name="T7" fmla="*/ 4140 h 4140"/>
              <a:gd name="T8" fmla="*/ 1340 w 2852"/>
              <a:gd name="T9" fmla="*/ 2988 h 4140"/>
              <a:gd name="T10" fmla="*/ 2108 w 2852"/>
              <a:gd name="T11" fmla="*/ 0 h 4140"/>
              <a:gd name="T12" fmla="*/ 1996 w 2852"/>
              <a:gd name="T13" fmla="*/ 0 h 41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852" h="4140">
                <a:moveTo>
                  <a:pt x="1996" y="0"/>
                </a:moveTo>
                <a:cubicBezTo>
                  <a:pt x="1996" y="0"/>
                  <a:pt x="2706" y="1126"/>
                  <a:pt x="1986" y="2022"/>
                </a:cubicBezTo>
                <a:cubicBezTo>
                  <a:pt x="1584" y="2523"/>
                  <a:pt x="720" y="2755"/>
                  <a:pt x="0" y="2852"/>
                </a:cubicBezTo>
                <a:cubicBezTo>
                  <a:pt x="0" y="4140"/>
                  <a:pt x="0" y="4140"/>
                  <a:pt x="0" y="4140"/>
                </a:cubicBezTo>
                <a:cubicBezTo>
                  <a:pt x="0" y="4140"/>
                  <a:pt x="452" y="3540"/>
                  <a:pt x="1340" y="2988"/>
                </a:cubicBezTo>
                <a:cubicBezTo>
                  <a:pt x="2228" y="2436"/>
                  <a:pt x="2852" y="1532"/>
                  <a:pt x="2108" y="0"/>
                </a:cubicBezTo>
                <a:lnTo>
                  <a:pt x="1996" y="0"/>
                </a:lnTo>
                <a:close/>
              </a:path>
            </a:pathLst>
          </a:custGeom>
          <a:solidFill>
            <a:srgbClr val="5E9CE0"/>
          </a:solidFill>
          <a:ln>
            <a:noFill/>
          </a:ln>
          <a:effectLst/>
        </p:spPr>
        <p:txBody>
          <a:bodyPr vert="horz" wrap="square" lIns="91440" tIns="45720" rIns="91440" bIns="45720" numCol="1" anchor="t" anchorCtr="false" compatLnSpc="true"/>
          <a:lstStyle/>
          <a:p>
            <a:endParaRPr lang="zh-CN" altLang="en-US"/>
          </a:p>
        </p:txBody>
      </p:sp>
      <p:sp>
        <p:nvSpPr>
          <p:cNvPr id="2" name="椭圆 1"/>
          <p:cNvSpPr/>
          <p:nvPr userDrawn="true"/>
        </p:nvSpPr>
        <p:spPr>
          <a:xfrm>
            <a:off x="-1573165" y="-416656"/>
            <a:ext cx="6510669" cy="5567472"/>
          </a:xfrm>
          <a:custGeom>
            <a:avLst/>
            <a:gdLst>
              <a:gd name="connsiteX0" fmla="*/ 0 w 6729413"/>
              <a:gd name="connsiteY0" fmla="*/ 2949918 h 5899836"/>
              <a:gd name="connsiteX1" fmla="*/ 3364707 w 6729413"/>
              <a:gd name="connsiteY1" fmla="*/ 0 h 5899836"/>
              <a:gd name="connsiteX2" fmla="*/ 6729414 w 6729413"/>
              <a:gd name="connsiteY2" fmla="*/ 2949918 h 5899836"/>
              <a:gd name="connsiteX3" fmla="*/ 3364707 w 6729413"/>
              <a:gd name="connsiteY3" fmla="*/ 5899836 h 5899836"/>
              <a:gd name="connsiteX4" fmla="*/ 0 w 6729413"/>
              <a:gd name="connsiteY4" fmla="*/ 2949918 h 5899836"/>
              <a:gd name="connsiteX0-1" fmla="*/ 7606 w 6737020"/>
              <a:gd name="connsiteY0-2" fmla="*/ 2535580 h 5485498"/>
              <a:gd name="connsiteX1-3" fmla="*/ 4172413 w 6737020"/>
              <a:gd name="connsiteY1-4" fmla="*/ 0 h 5485498"/>
              <a:gd name="connsiteX2-5" fmla="*/ 6737020 w 6737020"/>
              <a:gd name="connsiteY2-6" fmla="*/ 2535580 h 5485498"/>
              <a:gd name="connsiteX3-7" fmla="*/ 3372313 w 6737020"/>
              <a:gd name="connsiteY3-8" fmla="*/ 5485498 h 5485498"/>
              <a:gd name="connsiteX4-9" fmla="*/ 7606 w 6737020"/>
              <a:gd name="connsiteY4-10" fmla="*/ 2535580 h 5485498"/>
              <a:gd name="connsiteX0-11" fmla="*/ 59728 w 6789142"/>
              <a:gd name="connsiteY0-12" fmla="*/ 2535580 h 5742673"/>
              <a:gd name="connsiteX1-13" fmla="*/ 4224535 w 6789142"/>
              <a:gd name="connsiteY1-14" fmla="*/ 0 h 5742673"/>
              <a:gd name="connsiteX2-15" fmla="*/ 6789142 w 6789142"/>
              <a:gd name="connsiteY2-16" fmla="*/ 2535580 h 5742673"/>
              <a:gd name="connsiteX3-17" fmla="*/ 2438598 w 6789142"/>
              <a:gd name="connsiteY3-18" fmla="*/ 5742673 h 5742673"/>
              <a:gd name="connsiteX4-19" fmla="*/ 59728 w 6789142"/>
              <a:gd name="connsiteY4-20" fmla="*/ 2535580 h 5742673"/>
              <a:gd name="connsiteX0-21" fmla="*/ 36189 w 6465565"/>
              <a:gd name="connsiteY0-22" fmla="*/ 2538599 h 5749907"/>
              <a:gd name="connsiteX1-23" fmla="*/ 4200996 w 6465565"/>
              <a:gd name="connsiteY1-24" fmla="*/ 3019 h 5749907"/>
              <a:gd name="connsiteX2-25" fmla="*/ 6465565 w 6465565"/>
              <a:gd name="connsiteY2-26" fmla="*/ 3038661 h 5749907"/>
              <a:gd name="connsiteX3-27" fmla="*/ 2415059 w 6465565"/>
              <a:gd name="connsiteY3-28" fmla="*/ 5745692 h 5749907"/>
              <a:gd name="connsiteX4-29" fmla="*/ 36189 w 6465565"/>
              <a:gd name="connsiteY4-30" fmla="*/ 2538599 h 5749907"/>
              <a:gd name="connsiteX0-31" fmla="*/ 36189 w 6607875"/>
              <a:gd name="connsiteY0-32" fmla="*/ 2538599 h 5749907"/>
              <a:gd name="connsiteX1-33" fmla="*/ 4200996 w 6607875"/>
              <a:gd name="connsiteY1-34" fmla="*/ 3019 h 5749907"/>
              <a:gd name="connsiteX2-35" fmla="*/ 6465565 w 6607875"/>
              <a:gd name="connsiteY2-36" fmla="*/ 3038661 h 5749907"/>
              <a:gd name="connsiteX3-37" fmla="*/ 2415059 w 6607875"/>
              <a:gd name="connsiteY3-38" fmla="*/ 5745692 h 5749907"/>
              <a:gd name="connsiteX4-39" fmla="*/ 36189 w 6607875"/>
              <a:gd name="connsiteY4-40" fmla="*/ 2538599 h 5749907"/>
              <a:gd name="connsiteX0-41" fmla="*/ 36732 w 6771937"/>
              <a:gd name="connsiteY0-42" fmla="*/ 2538766 h 5750353"/>
              <a:gd name="connsiteX1-43" fmla="*/ 4201539 w 6771937"/>
              <a:gd name="connsiteY1-44" fmla="*/ 3186 h 5750353"/>
              <a:gd name="connsiteX2-45" fmla="*/ 6637558 w 6771937"/>
              <a:gd name="connsiteY2-46" fmla="*/ 3053115 h 5750353"/>
              <a:gd name="connsiteX3-47" fmla="*/ 2415602 w 6771937"/>
              <a:gd name="connsiteY3-48" fmla="*/ 5745859 h 5750353"/>
              <a:gd name="connsiteX4-49" fmla="*/ 36732 w 6771937"/>
              <a:gd name="connsiteY4-50" fmla="*/ 2538766 h 5750353"/>
              <a:gd name="connsiteX0-51" fmla="*/ 36732 w 6641257"/>
              <a:gd name="connsiteY0-52" fmla="*/ 2538766 h 5750353"/>
              <a:gd name="connsiteX1-53" fmla="*/ 4201539 w 6641257"/>
              <a:gd name="connsiteY1-54" fmla="*/ 3186 h 5750353"/>
              <a:gd name="connsiteX2-55" fmla="*/ 6637558 w 6641257"/>
              <a:gd name="connsiteY2-56" fmla="*/ 3053115 h 5750353"/>
              <a:gd name="connsiteX3-57" fmla="*/ 2415602 w 6641257"/>
              <a:gd name="connsiteY3-58" fmla="*/ 5745859 h 5750353"/>
              <a:gd name="connsiteX4-59" fmla="*/ 36732 w 6641257"/>
              <a:gd name="connsiteY4-60" fmla="*/ 2538766 h 5750353"/>
              <a:gd name="connsiteX0-61" fmla="*/ 36917 w 6698478"/>
              <a:gd name="connsiteY0-62" fmla="*/ 2538123 h 5748659"/>
              <a:gd name="connsiteX1-63" fmla="*/ 4201724 w 6698478"/>
              <a:gd name="connsiteY1-64" fmla="*/ 2543 h 5748659"/>
              <a:gd name="connsiteX2-65" fmla="*/ 6694893 w 6698478"/>
              <a:gd name="connsiteY2-66" fmla="*/ 2995322 h 5748659"/>
              <a:gd name="connsiteX3-67" fmla="*/ 2415787 w 6698478"/>
              <a:gd name="connsiteY3-68" fmla="*/ 5745216 h 5748659"/>
              <a:gd name="connsiteX4-69" fmla="*/ 36917 w 6698478"/>
              <a:gd name="connsiteY4-70" fmla="*/ 2538123 h 5748659"/>
              <a:gd name="connsiteX0-71" fmla="*/ 76656 w 6744292"/>
              <a:gd name="connsiteY0-72" fmla="*/ 2267045 h 5477581"/>
              <a:gd name="connsiteX1-73" fmla="*/ 5227300 w 6744292"/>
              <a:gd name="connsiteY1-74" fmla="*/ 2928 h 5477581"/>
              <a:gd name="connsiteX2-75" fmla="*/ 6734632 w 6744292"/>
              <a:gd name="connsiteY2-76" fmla="*/ 2724244 h 5477581"/>
              <a:gd name="connsiteX3-77" fmla="*/ 2455526 w 6744292"/>
              <a:gd name="connsiteY3-78" fmla="*/ 5474138 h 5477581"/>
              <a:gd name="connsiteX4-79" fmla="*/ 76656 w 6744292"/>
              <a:gd name="connsiteY4-80" fmla="*/ 2267045 h 5477581"/>
              <a:gd name="connsiteX0-81" fmla="*/ 76656 w 6750587"/>
              <a:gd name="connsiteY0-82" fmla="*/ 2395220 h 5605756"/>
              <a:gd name="connsiteX1-83" fmla="*/ 5227300 w 6750587"/>
              <a:gd name="connsiteY1-84" fmla="*/ 131103 h 5605756"/>
              <a:gd name="connsiteX2-85" fmla="*/ 6734632 w 6750587"/>
              <a:gd name="connsiteY2-86" fmla="*/ 2852419 h 5605756"/>
              <a:gd name="connsiteX3-87" fmla="*/ 2455526 w 6750587"/>
              <a:gd name="connsiteY3-88" fmla="*/ 5602313 h 5605756"/>
              <a:gd name="connsiteX4-89" fmla="*/ 76656 w 6750587"/>
              <a:gd name="connsiteY4-90" fmla="*/ 2395220 h 5605756"/>
              <a:gd name="connsiteX0-91" fmla="*/ 76984 w 6801056"/>
              <a:gd name="connsiteY0-92" fmla="*/ 2264793 h 5472555"/>
              <a:gd name="connsiteX1-93" fmla="*/ 5227628 w 6801056"/>
              <a:gd name="connsiteY1-94" fmla="*/ 676 h 5472555"/>
              <a:gd name="connsiteX2-95" fmla="*/ 6792110 w 6801056"/>
              <a:gd name="connsiteY2-96" fmla="*/ 2479105 h 5472555"/>
              <a:gd name="connsiteX3-97" fmla="*/ 2455854 w 6801056"/>
              <a:gd name="connsiteY3-98" fmla="*/ 5471886 h 5472555"/>
              <a:gd name="connsiteX4-99" fmla="*/ 76984 w 6801056"/>
              <a:gd name="connsiteY4-100" fmla="*/ 2264793 h 5472555"/>
              <a:gd name="connsiteX0-101" fmla="*/ 87266 w 6510669"/>
              <a:gd name="connsiteY0-102" fmla="*/ 1107606 h 5567472"/>
              <a:gd name="connsiteX1-103" fmla="*/ 4937873 w 6510669"/>
              <a:gd name="connsiteY1-104" fmla="*/ 72214 h 5567472"/>
              <a:gd name="connsiteX2-105" fmla="*/ 6502355 w 6510669"/>
              <a:gd name="connsiteY2-106" fmla="*/ 2550643 h 5567472"/>
              <a:gd name="connsiteX3-107" fmla="*/ 2166099 w 6510669"/>
              <a:gd name="connsiteY3-108" fmla="*/ 5543424 h 5567472"/>
              <a:gd name="connsiteX4-109" fmla="*/ 87266 w 6510669"/>
              <a:gd name="connsiteY4-110" fmla="*/ 1107606 h 5567472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6510669" h="5567472">
                <a:moveTo>
                  <a:pt x="87266" y="1107606"/>
                </a:moveTo>
                <a:cubicBezTo>
                  <a:pt x="549228" y="195738"/>
                  <a:pt x="3868692" y="-168292"/>
                  <a:pt x="4937873" y="72214"/>
                </a:cubicBezTo>
                <a:cubicBezTo>
                  <a:pt x="6007054" y="312720"/>
                  <a:pt x="6588081" y="950023"/>
                  <a:pt x="6502355" y="2550643"/>
                </a:cubicBezTo>
                <a:cubicBezTo>
                  <a:pt x="6502355" y="4179838"/>
                  <a:pt x="3235280" y="5783930"/>
                  <a:pt x="2166099" y="5543424"/>
                </a:cubicBezTo>
                <a:cubicBezTo>
                  <a:pt x="1096918" y="5302918"/>
                  <a:pt x="-374696" y="2019474"/>
                  <a:pt x="87266" y="1107606"/>
                </a:cubicBezTo>
                <a:close/>
              </a:path>
            </a:pathLst>
          </a:custGeom>
          <a:gradFill>
            <a:gsLst>
              <a:gs pos="0">
                <a:srgbClr val="66B5C9"/>
              </a:gs>
              <a:gs pos="85000">
                <a:srgbClr val="0070C0"/>
              </a:gs>
            </a:gsLst>
            <a:lin ang="16200000" scaled="true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3" name="椭圆 1"/>
          <p:cNvSpPr/>
          <p:nvPr userDrawn="true"/>
        </p:nvSpPr>
        <p:spPr>
          <a:xfrm>
            <a:off x="-1107946" y="-1000125"/>
            <a:ext cx="6251446" cy="5976315"/>
          </a:xfrm>
          <a:custGeom>
            <a:avLst/>
            <a:gdLst>
              <a:gd name="connsiteX0" fmla="*/ 0 w 6729413"/>
              <a:gd name="connsiteY0" fmla="*/ 2949918 h 5899836"/>
              <a:gd name="connsiteX1" fmla="*/ 3364707 w 6729413"/>
              <a:gd name="connsiteY1" fmla="*/ 0 h 5899836"/>
              <a:gd name="connsiteX2" fmla="*/ 6729414 w 6729413"/>
              <a:gd name="connsiteY2" fmla="*/ 2949918 h 5899836"/>
              <a:gd name="connsiteX3" fmla="*/ 3364707 w 6729413"/>
              <a:gd name="connsiteY3" fmla="*/ 5899836 h 5899836"/>
              <a:gd name="connsiteX4" fmla="*/ 0 w 6729413"/>
              <a:gd name="connsiteY4" fmla="*/ 2949918 h 5899836"/>
              <a:gd name="connsiteX0-1" fmla="*/ 7606 w 6737020"/>
              <a:gd name="connsiteY0-2" fmla="*/ 2535580 h 5485498"/>
              <a:gd name="connsiteX1-3" fmla="*/ 4172413 w 6737020"/>
              <a:gd name="connsiteY1-4" fmla="*/ 0 h 5485498"/>
              <a:gd name="connsiteX2-5" fmla="*/ 6737020 w 6737020"/>
              <a:gd name="connsiteY2-6" fmla="*/ 2535580 h 5485498"/>
              <a:gd name="connsiteX3-7" fmla="*/ 3372313 w 6737020"/>
              <a:gd name="connsiteY3-8" fmla="*/ 5485498 h 5485498"/>
              <a:gd name="connsiteX4-9" fmla="*/ 7606 w 6737020"/>
              <a:gd name="connsiteY4-10" fmla="*/ 2535580 h 5485498"/>
              <a:gd name="connsiteX0-11" fmla="*/ 59728 w 6789142"/>
              <a:gd name="connsiteY0-12" fmla="*/ 2535580 h 5742673"/>
              <a:gd name="connsiteX1-13" fmla="*/ 4224535 w 6789142"/>
              <a:gd name="connsiteY1-14" fmla="*/ 0 h 5742673"/>
              <a:gd name="connsiteX2-15" fmla="*/ 6789142 w 6789142"/>
              <a:gd name="connsiteY2-16" fmla="*/ 2535580 h 5742673"/>
              <a:gd name="connsiteX3-17" fmla="*/ 2438598 w 6789142"/>
              <a:gd name="connsiteY3-18" fmla="*/ 5742673 h 5742673"/>
              <a:gd name="connsiteX4-19" fmla="*/ 59728 w 6789142"/>
              <a:gd name="connsiteY4-20" fmla="*/ 2535580 h 5742673"/>
              <a:gd name="connsiteX0-21" fmla="*/ 36189 w 6465565"/>
              <a:gd name="connsiteY0-22" fmla="*/ 2538599 h 5749907"/>
              <a:gd name="connsiteX1-23" fmla="*/ 4200996 w 6465565"/>
              <a:gd name="connsiteY1-24" fmla="*/ 3019 h 5749907"/>
              <a:gd name="connsiteX2-25" fmla="*/ 6465565 w 6465565"/>
              <a:gd name="connsiteY2-26" fmla="*/ 3038661 h 5749907"/>
              <a:gd name="connsiteX3-27" fmla="*/ 2415059 w 6465565"/>
              <a:gd name="connsiteY3-28" fmla="*/ 5745692 h 5749907"/>
              <a:gd name="connsiteX4-29" fmla="*/ 36189 w 6465565"/>
              <a:gd name="connsiteY4-30" fmla="*/ 2538599 h 5749907"/>
              <a:gd name="connsiteX0-31" fmla="*/ 36189 w 6607875"/>
              <a:gd name="connsiteY0-32" fmla="*/ 2538599 h 5749907"/>
              <a:gd name="connsiteX1-33" fmla="*/ 4200996 w 6607875"/>
              <a:gd name="connsiteY1-34" fmla="*/ 3019 h 5749907"/>
              <a:gd name="connsiteX2-35" fmla="*/ 6465565 w 6607875"/>
              <a:gd name="connsiteY2-36" fmla="*/ 3038661 h 5749907"/>
              <a:gd name="connsiteX3-37" fmla="*/ 2415059 w 6607875"/>
              <a:gd name="connsiteY3-38" fmla="*/ 5745692 h 5749907"/>
              <a:gd name="connsiteX4-39" fmla="*/ 36189 w 6607875"/>
              <a:gd name="connsiteY4-40" fmla="*/ 2538599 h 5749907"/>
              <a:gd name="connsiteX0-41" fmla="*/ 36732 w 6771937"/>
              <a:gd name="connsiteY0-42" fmla="*/ 2538766 h 5750353"/>
              <a:gd name="connsiteX1-43" fmla="*/ 4201539 w 6771937"/>
              <a:gd name="connsiteY1-44" fmla="*/ 3186 h 5750353"/>
              <a:gd name="connsiteX2-45" fmla="*/ 6637558 w 6771937"/>
              <a:gd name="connsiteY2-46" fmla="*/ 3053115 h 5750353"/>
              <a:gd name="connsiteX3-47" fmla="*/ 2415602 w 6771937"/>
              <a:gd name="connsiteY3-48" fmla="*/ 5745859 h 5750353"/>
              <a:gd name="connsiteX4-49" fmla="*/ 36732 w 6771937"/>
              <a:gd name="connsiteY4-50" fmla="*/ 2538766 h 5750353"/>
              <a:gd name="connsiteX0-51" fmla="*/ 36732 w 6641257"/>
              <a:gd name="connsiteY0-52" fmla="*/ 2538766 h 5750353"/>
              <a:gd name="connsiteX1-53" fmla="*/ 4201539 w 6641257"/>
              <a:gd name="connsiteY1-54" fmla="*/ 3186 h 5750353"/>
              <a:gd name="connsiteX2-55" fmla="*/ 6637558 w 6641257"/>
              <a:gd name="connsiteY2-56" fmla="*/ 3053115 h 5750353"/>
              <a:gd name="connsiteX3-57" fmla="*/ 2415602 w 6641257"/>
              <a:gd name="connsiteY3-58" fmla="*/ 5745859 h 5750353"/>
              <a:gd name="connsiteX4-59" fmla="*/ 36732 w 6641257"/>
              <a:gd name="connsiteY4-60" fmla="*/ 2538766 h 5750353"/>
              <a:gd name="connsiteX0-61" fmla="*/ 36917 w 6698478"/>
              <a:gd name="connsiteY0-62" fmla="*/ 2538123 h 5748659"/>
              <a:gd name="connsiteX1-63" fmla="*/ 4201724 w 6698478"/>
              <a:gd name="connsiteY1-64" fmla="*/ 2543 h 5748659"/>
              <a:gd name="connsiteX2-65" fmla="*/ 6694893 w 6698478"/>
              <a:gd name="connsiteY2-66" fmla="*/ 2995322 h 5748659"/>
              <a:gd name="connsiteX3-67" fmla="*/ 2415787 w 6698478"/>
              <a:gd name="connsiteY3-68" fmla="*/ 5745216 h 5748659"/>
              <a:gd name="connsiteX4-69" fmla="*/ 36917 w 6698478"/>
              <a:gd name="connsiteY4-70" fmla="*/ 2538123 h 5748659"/>
              <a:gd name="connsiteX0-71" fmla="*/ 76656 w 6744292"/>
              <a:gd name="connsiteY0-72" fmla="*/ 2267045 h 5477581"/>
              <a:gd name="connsiteX1-73" fmla="*/ 5227300 w 6744292"/>
              <a:gd name="connsiteY1-74" fmla="*/ 2928 h 5477581"/>
              <a:gd name="connsiteX2-75" fmla="*/ 6734632 w 6744292"/>
              <a:gd name="connsiteY2-76" fmla="*/ 2724244 h 5477581"/>
              <a:gd name="connsiteX3-77" fmla="*/ 2455526 w 6744292"/>
              <a:gd name="connsiteY3-78" fmla="*/ 5474138 h 5477581"/>
              <a:gd name="connsiteX4-79" fmla="*/ 76656 w 6744292"/>
              <a:gd name="connsiteY4-80" fmla="*/ 2267045 h 5477581"/>
              <a:gd name="connsiteX0-81" fmla="*/ 76656 w 6750587"/>
              <a:gd name="connsiteY0-82" fmla="*/ 2395220 h 5605756"/>
              <a:gd name="connsiteX1-83" fmla="*/ 5227300 w 6750587"/>
              <a:gd name="connsiteY1-84" fmla="*/ 131103 h 5605756"/>
              <a:gd name="connsiteX2-85" fmla="*/ 6734632 w 6750587"/>
              <a:gd name="connsiteY2-86" fmla="*/ 2852419 h 5605756"/>
              <a:gd name="connsiteX3-87" fmla="*/ 2455526 w 6750587"/>
              <a:gd name="connsiteY3-88" fmla="*/ 5602313 h 5605756"/>
              <a:gd name="connsiteX4-89" fmla="*/ 76656 w 6750587"/>
              <a:gd name="connsiteY4-90" fmla="*/ 2395220 h 5605756"/>
              <a:gd name="connsiteX0-91" fmla="*/ 76984 w 6801056"/>
              <a:gd name="connsiteY0-92" fmla="*/ 2264793 h 5472555"/>
              <a:gd name="connsiteX1-93" fmla="*/ 5227628 w 6801056"/>
              <a:gd name="connsiteY1-94" fmla="*/ 676 h 5472555"/>
              <a:gd name="connsiteX2-95" fmla="*/ 6792110 w 6801056"/>
              <a:gd name="connsiteY2-96" fmla="*/ 2479105 h 5472555"/>
              <a:gd name="connsiteX3-97" fmla="*/ 2455854 w 6801056"/>
              <a:gd name="connsiteY3-98" fmla="*/ 5471886 h 5472555"/>
              <a:gd name="connsiteX4-99" fmla="*/ 76984 w 6801056"/>
              <a:gd name="connsiteY4-100" fmla="*/ 2264793 h 5472555"/>
              <a:gd name="connsiteX0-101" fmla="*/ 87266 w 6510669"/>
              <a:gd name="connsiteY0-102" fmla="*/ 1107606 h 5567472"/>
              <a:gd name="connsiteX1-103" fmla="*/ 4937873 w 6510669"/>
              <a:gd name="connsiteY1-104" fmla="*/ 72214 h 5567472"/>
              <a:gd name="connsiteX2-105" fmla="*/ 6502355 w 6510669"/>
              <a:gd name="connsiteY2-106" fmla="*/ 2550643 h 5567472"/>
              <a:gd name="connsiteX3-107" fmla="*/ 2166099 w 6510669"/>
              <a:gd name="connsiteY3-108" fmla="*/ 5543424 h 5567472"/>
              <a:gd name="connsiteX4-109" fmla="*/ 87266 w 6510669"/>
              <a:gd name="connsiteY4-110" fmla="*/ 1107606 h 5567472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6510669" h="5567472">
                <a:moveTo>
                  <a:pt x="87266" y="1107606"/>
                </a:moveTo>
                <a:cubicBezTo>
                  <a:pt x="549228" y="195738"/>
                  <a:pt x="3868692" y="-168292"/>
                  <a:pt x="4937873" y="72214"/>
                </a:cubicBezTo>
                <a:cubicBezTo>
                  <a:pt x="6007054" y="312720"/>
                  <a:pt x="6588081" y="950023"/>
                  <a:pt x="6502355" y="2550643"/>
                </a:cubicBezTo>
                <a:cubicBezTo>
                  <a:pt x="6502355" y="4179838"/>
                  <a:pt x="3235280" y="5783930"/>
                  <a:pt x="2166099" y="5543424"/>
                </a:cubicBezTo>
                <a:cubicBezTo>
                  <a:pt x="1096918" y="5302918"/>
                  <a:pt x="-374696" y="2019474"/>
                  <a:pt x="87266" y="1107606"/>
                </a:cubicBezTo>
                <a:close/>
              </a:path>
            </a:pathLst>
          </a:custGeom>
          <a:noFill/>
          <a:ln w="22225">
            <a:gradFill>
              <a:gsLst>
                <a:gs pos="0">
                  <a:schemeClr val="accent1">
                    <a:lumMod val="5000"/>
                    <a:lumOff val="95000"/>
                    <a:alpha val="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true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 showMasterSp="0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标题幻灯片">
    <p:bg>
      <p:bgPr>
        <a:gradFill flip="none" rotWithShape="true">
          <a:gsLst>
            <a:gs pos="0">
              <a:schemeClr val="accent1">
                <a:lumMod val="60000"/>
                <a:lumOff val="40000"/>
                <a:alpha val="35000"/>
              </a:schemeClr>
            </a:gs>
            <a:gs pos="85000">
              <a:schemeClr val="accent1">
                <a:lumMod val="60000"/>
                <a:lumOff val="40000"/>
                <a:alpha val="5000"/>
              </a:schemeClr>
            </a:gs>
          </a:gsLst>
          <a:lin ang="8100000" scaled="true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任意多边形: 形状 7" descr="25af3c89-002f-459d-967c-053848f917da"/>
          <p:cNvSpPr/>
          <p:nvPr/>
        </p:nvSpPr>
        <p:spPr>
          <a:xfrm flipH="true">
            <a:off x="-1854200" y="0"/>
            <a:ext cx="6881784" cy="6858000"/>
          </a:xfrm>
          <a:custGeom>
            <a:avLst/>
            <a:gdLst>
              <a:gd name="connsiteX0" fmla="*/ 6881784 w 6881784"/>
              <a:gd name="connsiteY0" fmla="*/ 0 h 6858000"/>
              <a:gd name="connsiteX1" fmla="*/ 1338998 w 6881784"/>
              <a:gd name="connsiteY1" fmla="*/ 0 h 6858000"/>
              <a:gd name="connsiteX2" fmla="*/ 1056143 w 6881784"/>
              <a:gd name="connsiteY2" fmla="*/ 420412 h 6858000"/>
              <a:gd name="connsiteX3" fmla="*/ 3040652 w 6881784"/>
              <a:gd name="connsiteY3" fmla="*/ 6428643 h 6858000"/>
              <a:gd name="connsiteX4" fmla="*/ 3914158 w 6881784"/>
              <a:gd name="connsiteY4" fmla="*/ 6741196 h 6858000"/>
              <a:gd name="connsiteX5" fmla="*/ 4213196 w 6881784"/>
              <a:gd name="connsiteY5" fmla="*/ 6858000 h 6858000"/>
              <a:gd name="connsiteX6" fmla="*/ 6881784 w 6881784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881784" h="6858000">
                <a:moveTo>
                  <a:pt x="6881784" y="0"/>
                </a:moveTo>
                <a:lnTo>
                  <a:pt x="1338998" y="0"/>
                </a:lnTo>
                <a:lnTo>
                  <a:pt x="1056143" y="420412"/>
                </a:lnTo>
                <a:cubicBezTo>
                  <a:pt x="-278063" y="2513600"/>
                  <a:pt x="-1012707" y="5250589"/>
                  <a:pt x="3040652" y="6428643"/>
                </a:cubicBezTo>
                <a:cubicBezTo>
                  <a:pt x="3301805" y="6517572"/>
                  <a:pt x="3598378" y="6621979"/>
                  <a:pt x="3914158" y="6741196"/>
                </a:cubicBezTo>
                <a:lnTo>
                  <a:pt x="4213196" y="6858000"/>
                </a:lnTo>
                <a:lnTo>
                  <a:pt x="6881784" y="6858000"/>
                </a:lnTo>
                <a:close/>
              </a:path>
            </a:pathLst>
          </a:custGeom>
          <a:gradFill flip="none" rotWithShape="true">
            <a:gsLst>
              <a:gs pos="20000">
                <a:schemeClr val="accent2">
                  <a:lumMod val="60000"/>
                  <a:lumOff val="40000"/>
                </a:schemeClr>
              </a:gs>
              <a:gs pos="83000">
                <a:schemeClr val="accent2">
                  <a:lumMod val="20000"/>
                  <a:lumOff val="80000"/>
                  <a:alpha val="37000"/>
                </a:schemeClr>
              </a:gs>
            </a:gsLst>
            <a:lin ang="13500000" scaled="true"/>
            <a:tileRect/>
          </a:gradFill>
          <a:ln w="38100">
            <a:noFill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false" anchor="t" anchorCtr="false" forceAA="false" compatLnSpc="true">
            <a:noAutofit/>
          </a:bodyPr>
          <a:lstStyle/>
          <a:p>
            <a:pPr lvl="0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35" name="任意多边形: 形状 34"/>
          <p:cNvSpPr/>
          <p:nvPr/>
        </p:nvSpPr>
        <p:spPr>
          <a:xfrm flipH="true" flipV="true">
            <a:off x="10624457" y="4961904"/>
            <a:ext cx="1567542" cy="1910609"/>
          </a:xfrm>
          <a:custGeom>
            <a:avLst/>
            <a:gdLst>
              <a:gd name="connsiteX0" fmla="*/ 0 w 1740383"/>
              <a:gd name="connsiteY0" fmla="*/ 0 h 2121278"/>
              <a:gd name="connsiteX1" fmla="*/ 1593344 w 1740383"/>
              <a:gd name="connsiteY1" fmla="*/ 0 h 2121278"/>
              <a:gd name="connsiteX2" fmla="*/ 1623988 w 1740383"/>
              <a:gd name="connsiteY2" fmla="*/ 63614 h 2121278"/>
              <a:gd name="connsiteX3" fmla="*/ 1740383 w 1740383"/>
              <a:gd name="connsiteY3" fmla="*/ 640140 h 2121278"/>
              <a:gd name="connsiteX4" fmla="*/ 259245 w 1740383"/>
              <a:gd name="connsiteY4" fmla="*/ 2121278 h 2121278"/>
              <a:gd name="connsiteX5" fmla="*/ 107807 w 1740383"/>
              <a:gd name="connsiteY5" fmla="*/ 2113631 h 2121278"/>
              <a:gd name="connsiteX6" fmla="*/ 0 w 1740383"/>
              <a:gd name="connsiteY6" fmla="*/ 2097178 h 21212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740383" h="2121278">
                <a:moveTo>
                  <a:pt x="0" y="0"/>
                </a:moveTo>
                <a:lnTo>
                  <a:pt x="1593344" y="0"/>
                </a:lnTo>
                <a:lnTo>
                  <a:pt x="1623988" y="63614"/>
                </a:lnTo>
                <a:cubicBezTo>
                  <a:pt x="1698938" y="240815"/>
                  <a:pt x="1740383" y="435638"/>
                  <a:pt x="1740383" y="640140"/>
                </a:cubicBezTo>
                <a:cubicBezTo>
                  <a:pt x="1740383" y="1458150"/>
                  <a:pt x="1077255" y="2121278"/>
                  <a:pt x="259245" y="2121278"/>
                </a:cubicBezTo>
                <a:cubicBezTo>
                  <a:pt x="208120" y="2121278"/>
                  <a:pt x="157599" y="2118688"/>
                  <a:pt x="107807" y="2113631"/>
                </a:cubicBezTo>
                <a:lnTo>
                  <a:pt x="0" y="2097178"/>
                </a:lnTo>
                <a:close/>
              </a:path>
            </a:pathLst>
          </a:custGeom>
          <a:gradFill flip="none" rotWithShape="true">
            <a:gsLst>
              <a:gs pos="0">
                <a:schemeClr val="accent1">
                  <a:lumMod val="20000"/>
                  <a:lumOff val="80000"/>
                </a:schemeClr>
              </a:gs>
              <a:gs pos="100000">
                <a:schemeClr val="accent1">
                  <a:lumMod val="60000"/>
                  <a:lumOff val="40000"/>
                  <a:alpha val="0"/>
                </a:schemeClr>
              </a:gs>
            </a:gsLst>
            <a:lin ang="18900000" scaled="true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false" anchor="ctr" anchorCtr="false" forceAA="false" compatLnSpc="true">
            <a:noAutofit/>
          </a:bodyPr>
          <a:lstStyle/>
          <a:p>
            <a:pPr lvl="0" algn="ctr"/>
            <a:endParaRPr kumimoji="1" lang="zh-CN" altLang="en-US"/>
          </a:p>
        </p:txBody>
      </p:sp>
      <p:sp>
        <p:nvSpPr>
          <p:cNvPr id="36" name="任意多边形: 形状 35"/>
          <p:cNvSpPr/>
          <p:nvPr/>
        </p:nvSpPr>
        <p:spPr>
          <a:xfrm flipH="true" flipV="true">
            <a:off x="10651536" y="5314889"/>
            <a:ext cx="1540463" cy="1557624"/>
          </a:xfrm>
          <a:custGeom>
            <a:avLst/>
            <a:gdLst>
              <a:gd name="connsiteX0" fmla="*/ 0 w 1710318"/>
              <a:gd name="connsiteY0" fmla="*/ 0 h 1729371"/>
              <a:gd name="connsiteX1" fmla="*/ 1624719 w 1710318"/>
              <a:gd name="connsiteY1" fmla="*/ 0 h 1729371"/>
              <a:gd name="connsiteX2" fmla="*/ 1684324 w 1710318"/>
              <a:gd name="connsiteY2" fmla="*/ 192014 h 1729371"/>
              <a:gd name="connsiteX3" fmla="*/ 1710318 w 1710318"/>
              <a:gd name="connsiteY3" fmla="*/ 449877 h 1729371"/>
              <a:gd name="connsiteX4" fmla="*/ 430824 w 1710318"/>
              <a:gd name="connsiteY4" fmla="*/ 1729371 h 1729371"/>
              <a:gd name="connsiteX5" fmla="*/ 50342 w 1710318"/>
              <a:gd name="connsiteY5" fmla="*/ 1671848 h 1729371"/>
              <a:gd name="connsiteX6" fmla="*/ 0 w 1710318"/>
              <a:gd name="connsiteY6" fmla="*/ 1653422 h 17293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710318" h="1729371">
                <a:moveTo>
                  <a:pt x="0" y="0"/>
                </a:moveTo>
                <a:lnTo>
                  <a:pt x="1624719" y="0"/>
                </a:lnTo>
                <a:lnTo>
                  <a:pt x="1684324" y="192014"/>
                </a:lnTo>
                <a:cubicBezTo>
                  <a:pt x="1701367" y="275306"/>
                  <a:pt x="1710318" y="361546"/>
                  <a:pt x="1710318" y="449877"/>
                </a:cubicBezTo>
                <a:cubicBezTo>
                  <a:pt x="1710318" y="1156522"/>
                  <a:pt x="1137469" y="1729371"/>
                  <a:pt x="430824" y="1729371"/>
                </a:cubicBezTo>
                <a:cubicBezTo>
                  <a:pt x="298328" y="1729371"/>
                  <a:pt x="170536" y="1709232"/>
                  <a:pt x="50342" y="1671848"/>
                </a:cubicBezTo>
                <a:lnTo>
                  <a:pt x="0" y="1653422"/>
                </a:lnTo>
                <a:close/>
              </a:path>
            </a:pathLst>
          </a:custGeom>
          <a:gradFill flip="none" rotWithShape="true">
            <a:gsLst>
              <a:gs pos="39000">
                <a:schemeClr val="accent1">
                  <a:alpha val="32000"/>
                </a:schemeClr>
              </a:gs>
              <a:gs pos="100000">
                <a:schemeClr val="accent1">
                  <a:alpha val="0"/>
                </a:schemeClr>
              </a:gs>
            </a:gsLst>
            <a:lin ang="2700000" scaled="true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zh-CN" altLang="en-US"/>
          </a:p>
        </p:txBody>
      </p:sp>
      <p:sp>
        <p:nvSpPr>
          <p:cNvPr id="15" name="圆: 空心 14"/>
          <p:cNvSpPr>
            <a:spLocks noChangeAspect="true"/>
          </p:cNvSpPr>
          <p:nvPr/>
        </p:nvSpPr>
        <p:spPr>
          <a:xfrm>
            <a:off x="11054196" y="1161394"/>
            <a:ext cx="929408" cy="929408"/>
          </a:xfrm>
          <a:prstGeom prst="donut">
            <a:avLst>
              <a:gd name="adj" fmla="val 20332"/>
            </a:avLst>
          </a:prstGeom>
          <a:gradFill flip="none" rotWithShape="true">
            <a:gsLst>
              <a:gs pos="0">
                <a:schemeClr val="accent1">
                  <a:lumMod val="20000"/>
                  <a:lumOff val="80000"/>
                </a:schemeClr>
              </a:gs>
              <a:gs pos="100000">
                <a:schemeClr val="accent1">
                  <a:lumMod val="60000"/>
                  <a:lumOff val="40000"/>
                  <a:alpha val="25000"/>
                </a:schemeClr>
              </a:gs>
            </a:gsLst>
            <a:lin ang="13500000" scaled="true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false" anchor="ctr" anchorCtr="false" forceAA="false" compatLnSpc="true">
            <a:noAutofit/>
          </a:bodyPr>
          <a:lstStyle/>
          <a:p>
            <a:pPr lvl="0" algn="ctr"/>
            <a:endParaRPr kumimoji="1" lang="zh-CN" altLang="en-US">
              <a:sym typeface="Arial" panose="02080604020202020204" pitchFamily="34" charset="0"/>
            </a:endParaRPr>
          </a:p>
        </p:txBody>
      </p:sp>
      <p:pic>
        <p:nvPicPr>
          <p:cNvPr id="2" name="图片 1" descr="微信图片_2025-09-11_193100_794"/>
          <p:cNvPicPr>
            <a:picLocks noChangeAspect="true"/>
          </p:cNvPicPr>
          <p:nvPr userDrawn="true"/>
        </p:nvPicPr>
        <p:blipFill>
          <a:blip r:embed="rId2"/>
          <a:srcRect l="-27582" t="14244" r="245" b="116"/>
          <a:stretch>
            <a:fillRect/>
          </a:stretch>
        </p:blipFill>
        <p:spPr>
          <a:xfrm>
            <a:off x="-2070100" y="-348615"/>
            <a:ext cx="6603365" cy="6764020"/>
          </a:xfrm>
          <a:prstGeom prst="ellipse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_标题幻灯片">
    <p:bg>
      <p:bgPr>
        <a:gradFill flip="none" rotWithShape="true">
          <a:gsLst>
            <a:gs pos="0">
              <a:schemeClr val="accent1">
                <a:lumMod val="60000"/>
                <a:lumOff val="40000"/>
                <a:alpha val="35000"/>
              </a:schemeClr>
            </a:gs>
            <a:gs pos="85000">
              <a:schemeClr val="accent1">
                <a:lumMod val="60000"/>
                <a:lumOff val="40000"/>
                <a:alpha val="5000"/>
              </a:schemeClr>
            </a:gs>
          </a:gsLst>
          <a:lin ang="8100000" scaled="true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任意多边形: 形状 34"/>
          <p:cNvSpPr/>
          <p:nvPr userDrawn="true"/>
        </p:nvSpPr>
        <p:spPr>
          <a:xfrm flipH="true" flipV="true">
            <a:off x="10624457" y="4961904"/>
            <a:ext cx="1567542" cy="1910609"/>
          </a:xfrm>
          <a:custGeom>
            <a:avLst/>
            <a:gdLst>
              <a:gd name="connsiteX0" fmla="*/ 0 w 1740383"/>
              <a:gd name="connsiteY0" fmla="*/ 0 h 2121278"/>
              <a:gd name="connsiteX1" fmla="*/ 1593344 w 1740383"/>
              <a:gd name="connsiteY1" fmla="*/ 0 h 2121278"/>
              <a:gd name="connsiteX2" fmla="*/ 1623988 w 1740383"/>
              <a:gd name="connsiteY2" fmla="*/ 63614 h 2121278"/>
              <a:gd name="connsiteX3" fmla="*/ 1740383 w 1740383"/>
              <a:gd name="connsiteY3" fmla="*/ 640140 h 2121278"/>
              <a:gd name="connsiteX4" fmla="*/ 259245 w 1740383"/>
              <a:gd name="connsiteY4" fmla="*/ 2121278 h 2121278"/>
              <a:gd name="connsiteX5" fmla="*/ 107807 w 1740383"/>
              <a:gd name="connsiteY5" fmla="*/ 2113631 h 2121278"/>
              <a:gd name="connsiteX6" fmla="*/ 0 w 1740383"/>
              <a:gd name="connsiteY6" fmla="*/ 2097178 h 21212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740383" h="2121278">
                <a:moveTo>
                  <a:pt x="0" y="0"/>
                </a:moveTo>
                <a:lnTo>
                  <a:pt x="1593344" y="0"/>
                </a:lnTo>
                <a:lnTo>
                  <a:pt x="1623988" y="63614"/>
                </a:lnTo>
                <a:cubicBezTo>
                  <a:pt x="1698938" y="240815"/>
                  <a:pt x="1740383" y="435638"/>
                  <a:pt x="1740383" y="640140"/>
                </a:cubicBezTo>
                <a:cubicBezTo>
                  <a:pt x="1740383" y="1458150"/>
                  <a:pt x="1077255" y="2121278"/>
                  <a:pt x="259245" y="2121278"/>
                </a:cubicBezTo>
                <a:cubicBezTo>
                  <a:pt x="208120" y="2121278"/>
                  <a:pt x="157599" y="2118688"/>
                  <a:pt x="107807" y="2113631"/>
                </a:cubicBezTo>
                <a:lnTo>
                  <a:pt x="0" y="2097178"/>
                </a:lnTo>
                <a:close/>
              </a:path>
            </a:pathLst>
          </a:custGeom>
          <a:gradFill flip="none" rotWithShape="true">
            <a:gsLst>
              <a:gs pos="0">
                <a:schemeClr val="accent1">
                  <a:lumMod val="20000"/>
                  <a:lumOff val="80000"/>
                </a:schemeClr>
              </a:gs>
              <a:gs pos="100000">
                <a:schemeClr val="accent1">
                  <a:lumMod val="60000"/>
                  <a:lumOff val="40000"/>
                  <a:alpha val="0"/>
                </a:schemeClr>
              </a:gs>
            </a:gsLst>
            <a:lin ang="18900000" scaled="true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false" anchor="ctr" anchorCtr="false" forceAA="false" compatLnSpc="true">
            <a:noAutofit/>
          </a:bodyPr>
          <a:lstStyle/>
          <a:p>
            <a:pPr lvl="0" algn="ctr"/>
            <a:endParaRPr kumimoji="1" lang="zh-CN" altLang="en-US"/>
          </a:p>
        </p:txBody>
      </p:sp>
      <p:sp>
        <p:nvSpPr>
          <p:cNvPr id="36" name="任意多边形: 形状 35"/>
          <p:cNvSpPr/>
          <p:nvPr userDrawn="true"/>
        </p:nvSpPr>
        <p:spPr>
          <a:xfrm flipH="true" flipV="true">
            <a:off x="10651536" y="5314889"/>
            <a:ext cx="1540463" cy="1557624"/>
          </a:xfrm>
          <a:custGeom>
            <a:avLst/>
            <a:gdLst>
              <a:gd name="connsiteX0" fmla="*/ 0 w 1710318"/>
              <a:gd name="connsiteY0" fmla="*/ 0 h 1729371"/>
              <a:gd name="connsiteX1" fmla="*/ 1624719 w 1710318"/>
              <a:gd name="connsiteY1" fmla="*/ 0 h 1729371"/>
              <a:gd name="connsiteX2" fmla="*/ 1684324 w 1710318"/>
              <a:gd name="connsiteY2" fmla="*/ 192014 h 1729371"/>
              <a:gd name="connsiteX3" fmla="*/ 1710318 w 1710318"/>
              <a:gd name="connsiteY3" fmla="*/ 449877 h 1729371"/>
              <a:gd name="connsiteX4" fmla="*/ 430824 w 1710318"/>
              <a:gd name="connsiteY4" fmla="*/ 1729371 h 1729371"/>
              <a:gd name="connsiteX5" fmla="*/ 50342 w 1710318"/>
              <a:gd name="connsiteY5" fmla="*/ 1671848 h 1729371"/>
              <a:gd name="connsiteX6" fmla="*/ 0 w 1710318"/>
              <a:gd name="connsiteY6" fmla="*/ 1653422 h 17293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710318" h="1729371">
                <a:moveTo>
                  <a:pt x="0" y="0"/>
                </a:moveTo>
                <a:lnTo>
                  <a:pt x="1624719" y="0"/>
                </a:lnTo>
                <a:lnTo>
                  <a:pt x="1684324" y="192014"/>
                </a:lnTo>
                <a:cubicBezTo>
                  <a:pt x="1701367" y="275306"/>
                  <a:pt x="1710318" y="361546"/>
                  <a:pt x="1710318" y="449877"/>
                </a:cubicBezTo>
                <a:cubicBezTo>
                  <a:pt x="1710318" y="1156522"/>
                  <a:pt x="1137469" y="1729371"/>
                  <a:pt x="430824" y="1729371"/>
                </a:cubicBezTo>
                <a:cubicBezTo>
                  <a:pt x="298328" y="1729371"/>
                  <a:pt x="170536" y="1709232"/>
                  <a:pt x="50342" y="1671848"/>
                </a:cubicBezTo>
                <a:lnTo>
                  <a:pt x="0" y="1653422"/>
                </a:lnTo>
                <a:close/>
              </a:path>
            </a:pathLst>
          </a:custGeom>
          <a:gradFill flip="none" rotWithShape="true">
            <a:gsLst>
              <a:gs pos="39000">
                <a:schemeClr val="accent1">
                  <a:alpha val="32000"/>
                </a:schemeClr>
              </a:gs>
              <a:gs pos="100000">
                <a:schemeClr val="accent1">
                  <a:alpha val="0"/>
                </a:schemeClr>
              </a:gs>
            </a:gsLst>
            <a:lin ang="2700000" scaled="true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zh-CN" altLang="en-US"/>
          </a:p>
        </p:txBody>
      </p:sp>
      <p:sp>
        <p:nvSpPr>
          <p:cNvPr id="15" name="圆: 空心 14"/>
          <p:cNvSpPr>
            <a:spLocks noChangeAspect="true"/>
          </p:cNvSpPr>
          <p:nvPr userDrawn="true"/>
        </p:nvSpPr>
        <p:spPr>
          <a:xfrm>
            <a:off x="11054196" y="1161394"/>
            <a:ext cx="929408" cy="929408"/>
          </a:xfrm>
          <a:prstGeom prst="donut">
            <a:avLst>
              <a:gd name="adj" fmla="val 20332"/>
            </a:avLst>
          </a:prstGeom>
          <a:gradFill flip="none" rotWithShape="true">
            <a:gsLst>
              <a:gs pos="0">
                <a:schemeClr val="accent1">
                  <a:lumMod val="20000"/>
                  <a:lumOff val="80000"/>
                </a:schemeClr>
              </a:gs>
              <a:gs pos="100000">
                <a:schemeClr val="accent1">
                  <a:lumMod val="60000"/>
                  <a:lumOff val="40000"/>
                  <a:alpha val="25000"/>
                </a:schemeClr>
              </a:gs>
            </a:gsLst>
            <a:lin ang="13500000" scaled="true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false" anchor="ctr" anchorCtr="false" forceAA="false" compatLnSpc="true">
            <a:noAutofit/>
          </a:bodyPr>
          <a:lstStyle/>
          <a:p>
            <a:pPr lvl="0" algn="ctr"/>
            <a:endParaRPr kumimoji="1" lang="zh-CN" altLang="en-US">
              <a:sym typeface="Arial" panose="02080604020202020204" pitchFamily="34" charset="0"/>
            </a:endParaRPr>
          </a:p>
        </p:txBody>
      </p:sp>
      <p:sp>
        <p:nvSpPr>
          <p:cNvPr id="9" name="矩形 8"/>
          <p:cNvSpPr/>
          <p:nvPr userDrawn="true"/>
        </p:nvSpPr>
        <p:spPr>
          <a:xfrm>
            <a:off x="-123825" y="18415"/>
            <a:ext cx="12315825" cy="6854190"/>
          </a:xfrm>
          <a:prstGeom prst="rect">
            <a:avLst/>
          </a:prstGeom>
          <a:gradFill>
            <a:gsLst>
              <a:gs pos="0">
                <a:srgbClr val="66B5C9">
                  <a:alpha val="55000"/>
                </a:srgbClr>
              </a:gs>
              <a:gs pos="85000">
                <a:srgbClr val="0070C0"/>
              </a:gs>
            </a:gsLst>
            <a:lin ang="16200000" scaled="false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文本框 9"/>
          <p:cNvSpPr txBox="true"/>
          <p:nvPr userDrawn="true"/>
        </p:nvSpPr>
        <p:spPr>
          <a:xfrm>
            <a:off x="5912485" y="-491490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endParaRPr lang="zh-CN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7" Type="http://schemas.openxmlformats.org/officeDocument/2006/relationships/vmlDrawing" Target="../drawings/vmlDrawing1.vml"/><Relationship Id="rId6" Type="http://schemas.openxmlformats.org/officeDocument/2006/relationships/slideLayout" Target="../slideLayouts/slideLayout1.xml"/><Relationship Id="rId5" Type="http://schemas.openxmlformats.org/officeDocument/2006/relationships/themeOverride" Target="../theme/themeOverride1.xml"/><Relationship Id="rId4" Type="http://schemas.openxmlformats.org/officeDocument/2006/relationships/image" Target="../media/image6.png"/><Relationship Id="rId3" Type="http://schemas.openxmlformats.org/officeDocument/2006/relationships/image" Target="../media/image5.png"/><Relationship Id="rId2" Type="http://schemas.openxmlformats.org/officeDocument/2006/relationships/image" Target="../media/image4.emf"/><Relationship Id="rId1" Type="http://schemas.openxmlformats.org/officeDocument/2006/relationships/oleObject" Target="../embeddings/oleObject1.bin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8.png"/><Relationship Id="rId1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6.png"/><Relationship Id="rId1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对象 2" hidden="true"/>
          <p:cNvGraphicFramePr>
            <a:graphicFrameLocks noChangeAspect="true"/>
          </p:cNvGraphicFramePr>
          <p:nvPr/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" name="think-cell Slide" r:id="rId1" imgW="0" imgH="0" progId="TCLayout.ActiveDocument.1">
                  <p:embed/>
                </p:oleObj>
              </mc:Choice>
              <mc:Fallback>
                <p:oleObj name="think-cell Slide" r:id="rId1" imgW="0" imgH="0" progId="TCLayout.ActiveDocument.1">
                  <p:embed/>
                  <p:pic>
                    <p:nvPicPr>
                      <p:cNvPr id="0" name="对象 2" hidden="true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矩形 3" hidden="true"/>
          <p:cNvSpPr/>
          <p:nvPr/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false">
            <a:no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altLang="zh-CN" sz="4000" b="1" dirty="0">
              <a:latin typeface="Arial" panose="02080604020202020204" pitchFamily="34" charset="0"/>
              <a:ea typeface="微软雅黑" panose="020B0503020204020204" pitchFamily="34" charset="-122"/>
              <a:cs typeface="+mj-cs"/>
              <a:sym typeface="Arial" panose="02080604020202020204" pitchFamily="34" charset="0"/>
            </a:endParaRPr>
          </a:p>
        </p:txBody>
      </p:sp>
      <p:pic>
        <p:nvPicPr>
          <p:cNvPr id="9" name="图片 8" descr="logo组合-02"/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>
            <a:off x="347345" y="179705"/>
            <a:ext cx="2727325" cy="1078230"/>
          </a:xfrm>
          <a:prstGeom prst="rect">
            <a:avLst/>
          </a:prstGeom>
        </p:spPr>
      </p:pic>
      <p:sp>
        <p:nvSpPr>
          <p:cNvPr id="5" name="文本框 4"/>
          <p:cNvSpPr txBox="true"/>
          <p:nvPr/>
        </p:nvSpPr>
        <p:spPr>
          <a:xfrm>
            <a:off x="-1060450" y="5410835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 </a:t>
            </a:r>
            <a:endParaRPr lang="en-US" altLang="zh-CN"/>
          </a:p>
        </p:txBody>
      </p:sp>
      <p:sp>
        <p:nvSpPr>
          <p:cNvPr id="16" name="文本框 15"/>
          <p:cNvSpPr txBox="true"/>
          <p:nvPr/>
        </p:nvSpPr>
        <p:spPr>
          <a:xfrm>
            <a:off x="4317365" y="2598420"/>
            <a:ext cx="3557270" cy="829945"/>
          </a:xfrm>
          <a:prstGeom prst="rect">
            <a:avLst/>
          </a:prstGeom>
          <a:noFill/>
        </p:spPr>
        <p:txBody>
          <a:bodyPr wrap="square" anchor="ctr" anchorCtr="false">
            <a:spAutoFit/>
          </a:bodyPr>
          <a:p>
            <a:pPr algn="ctr"/>
            <a:r>
              <a:rPr lang="zh-CN" altLang="en-US" sz="4800" b="1" kern="3200" spc="500" dirty="0">
                <a:solidFill>
                  <a:schemeClr val="bg1"/>
                </a:solidFill>
                <a:effectLst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项目名称</a:t>
            </a:r>
            <a:endParaRPr lang="zh-CN" altLang="en-US" sz="4800" b="1" kern="3200" spc="500" dirty="0">
              <a:solidFill>
                <a:schemeClr val="bg1"/>
              </a:solidFill>
              <a:effectLst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文本框 27"/>
          <p:cNvSpPr txBox="true"/>
          <p:nvPr/>
        </p:nvSpPr>
        <p:spPr>
          <a:xfrm>
            <a:off x="4010025" y="3657600"/>
            <a:ext cx="4171950" cy="1753235"/>
          </a:xfrm>
          <a:prstGeom prst="rect">
            <a:avLst/>
          </a:prstGeom>
          <a:noFill/>
        </p:spPr>
        <p:txBody>
          <a:bodyPr wrap="square" anchor="ctr" anchorCtr="false">
            <a:spAutoFit/>
          </a:bodyPr>
          <a:p>
            <a:pPr>
              <a:lnSpc>
                <a:spcPct val="180000"/>
              </a:lnSpc>
            </a:pPr>
            <a:r>
              <a:rPr lang="zh-CN" altLang="en-US" sz="15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●</a:t>
            </a:r>
            <a:r>
              <a:rPr lang="en-US" altLang="zh-CN" sz="15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5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组队单位：</a:t>
            </a:r>
            <a:endParaRPr lang="zh-CN" altLang="en-US" sz="15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80000"/>
              </a:lnSpc>
            </a:pPr>
            <a:r>
              <a:rPr lang="zh-CN" altLang="en-US" sz="15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●</a:t>
            </a:r>
            <a:r>
              <a:rPr lang="en-US" altLang="zh-CN" sz="15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</a:t>
            </a:r>
            <a:r>
              <a:rPr lang="zh-CN" altLang="en-US" sz="15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团队负责人：</a:t>
            </a:r>
            <a:endParaRPr lang="en-US" altLang="zh-CN" sz="15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80000"/>
              </a:lnSpc>
            </a:pPr>
            <a:r>
              <a:rPr lang="zh-CN" altLang="en-US" sz="15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●</a:t>
            </a:r>
            <a:r>
              <a:rPr lang="en-US" altLang="zh-CN" sz="15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</a:t>
            </a:r>
            <a:r>
              <a:rPr lang="zh-CN" altLang="en-US" sz="15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团队成员：</a:t>
            </a:r>
            <a:endParaRPr lang="zh-CN" altLang="en-US" sz="15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80000"/>
              </a:lnSpc>
            </a:pPr>
            <a:r>
              <a:rPr lang="zh-CN" altLang="en-US" sz="15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●</a:t>
            </a:r>
            <a:r>
              <a:rPr lang="en-US" altLang="zh-CN" sz="15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</a:t>
            </a:r>
            <a:r>
              <a:rPr lang="zh-CN" altLang="en-US" sz="15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汇报人：</a:t>
            </a:r>
            <a:endParaRPr lang="zh-CN" altLang="en-US" sz="15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6" name="圆角矩形 45"/>
          <p:cNvSpPr/>
          <p:nvPr/>
        </p:nvSpPr>
        <p:spPr>
          <a:xfrm>
            <a:off x="9098915" y="173355"/>
            <a:ext cx="3456940" cy="510540"/>
          </a:xfrm>
          <a:prstGeom prst="roundRect">
            <a:avLst/>
          </a:prstGeom>
          <a:gradFill>
            <a:gsLst>
              <a:gs pos="0">
                <a:srgbClr val="1DA2FF"/>
              </a:gs>
              <a:gs pos="100000">
                <a:srgbClr val="16B078"/>
              </a:gs>
            </a:gsLst>
            <a:lin ang="3360000" scaled="false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7" name="文本框 46"/>
          <p:cNvSpPr txBox="true"/>
          <p:nvPr/>
        </p:nvSpPr>
        <p:spPr>
          <a:xfrm>
            <a:off x="9222740" y="213995"/>
            <a:ext cx="3077845" cy="4298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200">
                <a:solidFill>
                  <a:schemeClr val="bg1"/>
                </a:solidFill>
                <a:latin typeface="思源黑体 CN Regular" panose="020B0500000000000000" charset="-122"/>
                <a:ea typeface="思源黑体 CN Regular" panose="020B0500000000000000" charset="-122"/>
                <a:cs typeface="思源黑体 CN Regular" panose="020B0500000000000000" charset="-122"/>
              </a:rPr>
              <a:t>组别 </a:t>
            </a:r>
            <a:r>
              <a:rPr lang="en-US" altLang="zh-CN" sz="2200">
                <a:solidFill>
                  <a:schemeClr val="bg1"/>
                </a:solidFill>
                <a:latin typeface="思源黑体 CN Regular" panose="020B0500000000000000" charset="-122"/>
                <a:ea typeface="思源黑体 CN Regular" panose="020B0500000000000000" charset="-122"/>
                <a:cs typeface="思源黑体 CN Regular" panose="020B0500000000000000" charset="-122"/>
              </a:rPr>
              <a:t>/ </a:t>
            </a:r>
            <a:r>
              <a:rPr lang="zh-CN" altLang="en-US" sz="2200">
                <a:solidFill>
                  <a:schemeClr val="bg1"/>
                </a:solidFill>
                <a:latin typeface="思源黑体 CN Regular" panose="020B0500000000000000" charset="-122"/>
                <a:ea typeface="思源黑体 CN Regular" panose="020B0500000000000000" charset="-122"/>
                <a:cs typeface="思源黑体 CN Regular" panose="020B0500000000000000" charset="-122"/>
              </a:rPr>
              <a:t>行业领域（赛道）</a:t>
            </a:r>
            <a:endParaRPr lang="zh-CN" altLang="en-US" sz="2200">
              <a:solidFill>
                <a:schemeClr val="bg1"/>
              </a:solidFill>
              <a:latin typeface="思源黑体 CN Regular" panose="020B0500000000000000" charset="-122"/>
              <a:ea typeface="思源黑体 CN Regular" panose="020B0500000000000000" charset="-122"/>
              <a:cs typeface="思源黑体 CN Regular" panose="020B0500000000000000" charset="-122"/>
            </a:endParaRPr>
          </a:p>
        </p:txBody>
      </p:sp>
      <p:pic>
        <p:nvPicPr>
          <p:cNvPr id="11" name="图片 10" descr="logo组合-01"/>
          <p:cNvPicPr>
            <a:picLocks noChangeAspect="true"/>
          </p:cNvPicPr>
          <p:nvPr/>
        </p:nvPicPr>
        <p:blipFill>
          <a:blip r:embed="rId4"/>
          <a:stretch>
            <a:fillRect/>
          </a:stretch>
        </p:blipFill>
        <p:spPr>
          <a:xfrm>
            <a:off x="1919923" y="1250950"/>
            <a:ext cx="8352155" cy="1183005"/>
          </a:xfrm>
          <a:prstGeom prst="rect">
            <a:avLst/>
          </a:prstGeom>
        </p:spPr>
      </p:pic>
      <p:sp>
        <p:nvSpPr>
          <p:cNvPr id="7" name="文本框 6"/>
          <p:cNvSpPr txBox="true"/>
          <p:nvPr/>
        </p:nvSpPr>
        <p:spPr>
          <a:xfrm>
            <a:off x="5530215" y="3470275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endParaRPr lang="zh-CN" alt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16-9  底图 拷贝"/>
          <p:cNvPicPr>
            <a:picLocks noChangeAspect="true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7365"/>
          </a:xfrm>
          <a:prstGeom prst="rect">
            <a:avLst/>
          </a:prstGeom>
        </p:spPr>
      </p:pic>
      <p:pic>
        <p:nvPicPr>
          <p:cNvPr id="30" name="图片 29"/>
          <p:cNvPicPr>
            <a:picLocks noChangeAspect="true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false"/>
              </a:ext>
            </a:extLst>
          </a:blip>
          <a:stretch>
            <a:fillRect/>
          </a:stretch>
        </p:blipFill>
        <p:spPr>
          <a:xfrm>
            <a:off x="9611360" y="276680"/>
            <a:ext cx="1983740" cy="441325"/>
          </a:xfrm>
          <a:prstGeom prst="rect">
            <a:avLst/>
          </a:prstGeom>
        </p:spPr>
      </p:pic>
      <p:grpSp>
        <p:nvGrpSpPr>
          <p:cNvPr id="33" name="组合 32"/>
          <p:cNvGrpSpPr/>
          <p:nvPr/>
        </p:nvGrpSpPr>
        <p:grpSpPr>
          <a:xfrm>
            <a:off x="660399" y="790892"/>
            <a:ext cx="10858501" cy="62424"/>
            <a:chOff x="660399" y="1057592"/>
            <a:chExt cx="10858501" cy="62424"/>
          </a:xfrm>
        </p:grpSpPr>
        <p:sp>
          <p:nvSpPr>
            <p:cNvPr id="34" name="矩形: 圆角 12"/>
            <p:cNvSpPr/>
            <p:nvPr userDrawn="true"/>
          </p:nvSpPr>
          <p:spPr>
            <a:xfrm>
              <a:off x="660399" y="1057592"/>
              <a:ext cx="526143" cy="62424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cxnSp>
          <p:nvCxnSpPr>
            <p:cNvPr id="35" name="直接连接符 16"/>
            <p:cNvCxnSpPr/>
            <p:nvPr userDrawn="true"/>
          </p:nvCxnSpPr>
          <p:spPr>
            <a:xfrm>
              <a:off x="1186542" y="1076104"/>
              <a:ext cx="10332358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7" name="文本框 36"/>
          <p:cNvSpPr txBox="true"/>
          <p:nvPr/>
        </p:nvSpPr>
        <p:spPr>
          <a:xfrm>
            <a:off x="569374" y="276680"/>
            <a:ext cx="455485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0653A5"/>
                </a:solidFill>
                <a:latin typeface="+mj-ea"/>
                <a:ea typeface="+mj-ea"/>
                <a:cs typeface="阿里巴巴普惠体 H" panose="00020600040101010101" pitchFamily="18" charset="-122"/>
              </a:rPr>
              <a:t>此处输入标题</a:t>
            </a:r>
            <a:r>
              <a:rPr lang="zh-CN" altLang="en-US" sz="2400" b="1" dirty="0">
                <a:gradFill>
                  <a:gsLst>
                    <a:gs pos="0">
                      <a:srgbClr val="2350AC"/>
                    </a:gs>
                    <a:gs pos="70000">
                      <a:srgbClr val="182E76"/>
                    </a:gs>
                  </a:gsLst>
                  <a:lin ang="2700000" scaled="false"/>
                </a:gradFill>
                <a:latin typeface="+mj-ea"/>
                <a:ea typeface="+mj-ea"/>
                <a:cs typeface="阿里巴巴普惠体 H" panose="00020600040101010101" pitchFamily="18" charset="-122"/>
              </a:rPr>
              <a:t> </a:t>
            </a:r>
            <a:endParaRPr lang="zh-CN" altLang="en-US" sz="2400" b="1" dirty="0">
              <a:gradFill>
                <a:gsLst>
                  <a:gs pos="0">
                    <a:srgbClr val="2350AC"/>
                  </a:gs>
                  <a:gs pos="70000">
                    <a:srgbClr val="182E76"/>
                  </a:gs>
                </a:gsLst>
                <a:lin ang="2700000" scaled="false"/>
              </a:gradFill>
              <a:latin typeface="+mj-ea"/>
              <a:ea typeface="+mj-ea"/>
              <a:cs typeface="阿里巴巴普惠体 H" panose="00020600040101010101" pitchFamily="18" charset="-122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true">
          <a:gsLst>
            <a:gs pos="0">
              <a:schemeClr val="accent1">
                <a:lumMod val="60000"/>
                <a:lumOff val="40000"/>
              </a:schemeClr>
            </a:gs>
            <a:gs pos="85000">
              <a:srgbClr val="3080D7"/>
            </a:gs>
          </a:gsLst>
          <a:lin ang="8100000" scaled="true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/>
          <p:cNvPicPr>
            <a:picLocks noChangeAspect="true"/>
          </p:cNvPicPr>
          <p:nvPr/>
        </p:nvPicPr>
        <p:blipFill>
          <a:blip r:embed="rId1"/>
          <a:stretch>
            <a:fillRect/>
          </a:stretch>
        </p:blipFill>
        <p:spPr>
          <a:xfrm>
            <a:off x="371475" y="306705"/>
            <a:ext cx="2823845" cy="641985"/>
          </a:xfrm>
          <a:prstGeom prst="rect">
            <a:avLst/>
          </a:prstGeom>
        </p:spPr>
      </p:pic>
      <p:sp>
        <p:nvSpPr>
          <p:cNvPr id="19" name="副标题 8"/>
          <p:cNvSpPr txBox="true"/>
          <p:nvPr/>
        </p:nvSpPr>
        <p:spPr>
          <a:xfrm>
            <a:off x="3313113" y="2291080"/>
            <a:ext cx="5565775" cy="142176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8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8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8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8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8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zh-CN" altLang="en-US" sz="6600" b="1" spc="2000" dirty="0">
                <a:solidFill>
                  <a:schemeClr val="bg1"/>
                </a:solidFill>
                <a:uFillTx/>
              </a:rPr>
              <a:t>谢谢观看</a:t>
            </a:r>
            <a:endParaRPr lang="zh-CN" altLang="en-US" sz="6600" b="1" spc="2000" dirty="0">
              <a:solidFill>
                <a:schemeClr val="bg1"/>
              </a:solidFill>
              <a:uFillTx/>
            </a:endParaRPr>
          </a:p>
        </p:txBody>
      </p:sp>
      <p:sp>
        <p:nvSpPr>
          <p:cNvPr id="25" name="文本占位符 6"/>
          <p:cNvSpPr txBox="true"/>
          <p:nvPr/>
        </p:nvSpPr>
        <p:spPr>
          <a:xfrm>
            <a:off x="4987925" y="4387850"/>
            <a:ext cx="2216150" cy="57975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8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8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8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8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8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zh-CN" altLang="en-US" dirty="0">
                <a:solidFill>
                  <a:schemeClr val="bg1"/>
                </a:solidFill>
              </a:rPr>
              <a:t>20</a:t>
            </a:r>
            <a:r>
              <a:rPr lang="en-US" altLang="zh-CN" dirty="0">
                <a:solidFill>
                  <a:schemeClr val="bg1"/>
                </a:solidFill>
              </a:rPr>
              <a:t>25</a:t>
            </a:r>
            <a:r>
              <a:rPr lang="zh-CN" altLang="en-US" dirty="0">
                <a:solidFill>
                  <a:schemeClr val="bg1"/>
                </a:solidFill>
              </a:rPr>
              <a:t>.</a:t>
            </a:r>
            <a:r>
              <a:rPr lang="en-US" altLang="zh-CN" dirty="0">
                <a:solidFill>
                  <a:schemeClr val="bg1"/>
                </a:solidFill>
              </a:rPr>
              <a:t>10</a:t>
            </a:r>
            <a:r>
              <a:rPr lang="zh-CN" altLang="en-US" dirty="0">
                <a:solidFill>
                  <a:schemeClr val="bg1"/>
                </a:solidFill>
              </a:rPr>
              <a:t>.XX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6" name="文本框 25"/>
          <p:cNvSpPr txBox="true"/>
          <p:nvPr/>
        </p:nvSpPr>
        <p:spPr>
          <a:xfrm>
            <a:off x="4604785" y="3827777"/>
            <a:ext cx="2982430" cy="6857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zh-CN"/>
            </a:defPPr>
            <a:lvl1pPr indent="0" algn="ctr">
              <a:lnSpc>
                <a:spcPct val="120000"/>
              </a:lnSpc>
              <a:spcBef>
                <a:spcPts val="1000"/>
              </a:spcBef>
              <a:buFont typeface="Arial" panose="02080604020202020204" pitchFamily="34" charset="0"/>
              <a:buNone/>
              <a:defRPr sz="2400" b="1">
                <a:solidFill>
                  <a:schemeClr val="bg1"/>
                </a:solidFill>
              </a:defRPr>
            </a:lvl1pPr>
            <a:lvl2pPr marL="685800" indent="-228600">
              <a:lnSpc>
                <a:spcPct val="120000"/>
              </a:lnSpc>
              <a:spcBef>
                <a:spcPts val="500"/>
              </a:spcBef>
              <a:buFont typeface="Arial" panose="02080604020202020204" pitchFamily="34" charset="0"/>
              <a:buChar char="•"/>
              <a:defRPr sz="1600"/>
            </a:lvl2pPr>
            <a:lvl3pPr marL="1143000" indent="-228600">
              <a:lnSpc>
                <a:spcPct val="120000"/>
              </a:lnSpc>
              <a:spcBef>
                <a:spcPts val="500"/>
              </a:spcBef>
              <a:buFont typeface="Arial" panose="02080604020202020204" pitchFamily="34" charset="0"/>
              <a:buChar char="•"/>
              <a:defRPr sz="1400"/>
            </a:lvl3pPr>
            <a:lvl4pPr marL="1600200" indent="-228600">
              <a:lnSpc>
                <a:spcPct val="120000"/>
              </a:lnSpc>
              <a:spcBef>
                <a:spcPts val="500"/>
              </a:spcBef>
              <a:buFont typeface="Arial" panose="02080604020202020204" pitchFamily="34" charset="0"/>
              <a:buChar char="•"/>
              <a:defRPr sz="1200"/>
            </a:lvl4pPr>
            <a:lvl5pPr marL="2057400" indent="-228600">
              <a:lnSpc>
                <a:spcPct val="120000"/>
              </a:lnSpc>
              <a:spcBef>
                <a:spcPts val="500"/>
              </a:spcBef>
              <a:buFont typeface="Arial" panose="02080604020202020204" pitchFamily="34" charset="0"/>
              <a:buChar char="•"/>
              <a:defRPr sz="1200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r>
              <a:rPr lang="zh-CN" altLang="en-US" b="0" dirty="0"/>
              <a:t>汇报人：</a:t>
            </a:r>
            <a:r>
              <a:rPr lang="en-US" altLang="zh-CN" b="0" dirty="0" err="1"/>
              <a:t>xxxxxxxxxx</a:t>
            </a:r>
            <a:endParaRPr lang="zh-CN" altLang="en-US" b="0" dirty="0"/>
          </a:p>
        </p:txBody>
      </p:sp>
      <p:pic>
        <p:nvPicPr>
          <p:cNvPr id="11" name="图片 10" descr="logo组合-01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2323148" y="1282065"/>
            <a:ext cx="7545705" cy="1068705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主题5">
  <a:themeElements>
    <a:clrScheme name="房利美">
      <a:dk1>
        <a:srgbClr val="000000"/>
      </a:dk1>
      <a:lt1>
        <a:srgbClr val="FFFFFF"/>
      </a:lt1>
      <a:dk2>
        <a:srgbClr val="768394"/>
      </a:dk2>
      <a:lt2>
        <a:srgbClr val="F0F0F0"/>
      </a:lt2>
      <a:accent1>
        <a:srgbClr val="256EC1"/>
      </a:accent1>
      <a:accent2>
        <a:srgbClr val="23B6DB"/>
      </a:accent2>
      <a:accent3>
        <a:srgbClr val="14CECF"/>
      </a:accent3>
      <a:accent4>
        <a:srgbClr val="3180D7"/>
      </a:accent4>
      <a:accent5>
        <a:srgbClr val="5E5CA2"/>
      </a:accent5>
      <a:accent6>
        <a:srgbClr val="768394"/>
      </a:accent6>
      <a:hlink>
        <a:srgbClr val="4276AA"/>
      </a:hlink>
      <a:folHlink>
        <a:srgbClr val="BFBFBF"/>
      </a:folHlink>
    </a:clrScheme>
    <a:fontScheme name="Temp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true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false"/>
        </a:gradFill>
        <a:gradFill rotWithShape="true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false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true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false"/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true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false"/>
        </a:gradFill>
        <a:gradFill rotWithShape="true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false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true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false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true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false"/>
        </a:gradFill>
        <a:gradFill rotWithShape="true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false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true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false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房利美">
    <a:dk1>
      <a:srgbClr val="000000"/>
    </a:dk1>
    <a:lt1>
      <a:srgbClr val="FFFFFF"/>
    </a:lt1>
    <a:dk2>
      <a:srgbClr val="768394"/>
    </a:dk2>
    <a:lt2>
      <a:srgbClr val="F0F0F0"/>
    </a:lt2>
    <a:accent1>
      <a:srgbClr val="256EC1"/>
    </a:accent1>
    <a:accent2>
      <a:srgbClr val="23B6DB"/>
    </a:accent2>
    <a:accent3>
      <a:srgbClr val="14CECF"/>
    </a:accent3>
    <a:accent4>
      <a:srgbClr val="3180D7"/>
    </a:accent4>
    <a:accent5>
      <a:srgbClr val="5E5CA2"/>
    </a:accent5>
    <a:accent6>
      <a:srgbClr val="768394"/>
    </a:accent6>
    <a:hlink>
      <a:srgbClr val="4276AA"/>
    </a:hlink>
    <a:folHlink>
      <a:srgbClr val="BFBFB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主题5</Template>
  <TotalTime>0</TotalTime>
  <Words>81</Words>
  <Application>WPS 演示</Application>
  <PresentationFormat>宽屏</PresentationFormat>
  <Paragraphs>19</Paragraphs>
  <Slides>3</Slides>
  <Notes>0</Notes>
  <HiddenSlides>0</HiddenSlides>
  <MMClips>0</MMClips>
  <ScaleCrop>false</ScaleCrop>
  <HeadingPairs>
    <vt:vector size="8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3</vt:i4>
      </vt:variant>
    </vt:vector>
  </HeadingPairs>
  <TitlesOfParts>
    <vt:vector size="18" baseType="lpstr">
      <vt:lpstr>Arial</vt:lpstr>
      <vt:lpstr>宋体</vt:lpstr>
      <vt:lpstr>Wingdings</vt:lpstr>
      <vt:lpstr>Times New Roman</vt:lpstr>
      <vt:lpstr>微软雅黑</vt:lpstr>
      <vt:lpstr>思源黑体 CN Regular</vt:lpstr>
      <vt:lpstr>方正黑体_GBK</vt:lpstr>
      <vt:lpstr>阿里巴巴普惠体 H</vt:lpstr>
      <vt:lpstr>仿宋_GB2312</vt:lpstr>
      <vt:lpstr>宋体</vt:lpstr>
      <vt:lpstr>Arial Unicode MS</vt:lpstr>
      <vt:lpstr>Calibri</vt:lpstr>
      <vt:lpstr>方正书宋_GBK</vt:lpstr>
      <vt:lpstr>主题5</vt:lpstr>
      <vt:lpstr>TCLayout.ActiveDocument.1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  <Manager>iSlide</Manager>
  <HyperlinkBase>https://www.islide.cc</HyperlinkBase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建筑商业类通用 主题PPT模板</dc:title>
  <dc:creator>jue</dc:creator>
  <cp:lastModifiedBy>admin</cp:lastModifiedBy>
  <cp:revision>18</cp:revision>
  <cp:lastPrinted>2025-09-19T04:01:29Z</cp:lastPrinted>
  <dcterms:created xsi:type="dcterms:W3CDTF">2025-09-19T04:01:29Z</dcterms:created>
  <dcterms:modified xsi:type="dcterms:W3CDTF">2025-09-19T04:01:29Z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Slide.Theme">
    <vt:lpwstr>48706f29-9ca0-418e-876d-de7b156ca083</vt:lpwstr>
  </property>
  <property fmtid="{D5CDD505-2E9C-101B-9397-08002B2CF9AE}" pid="3" name="ICV">
    <vt:lpwstr>5E75176131544CD6B1494D1E5B114C01_13</vt:lpwstr>
  </property>
  <property fmtid="{D5CDD505-2E9C-101B-9397-08002B2CF9AE}" pid="4" name="KSOProductBuildVer">
    <vt:lpwstr>2052-11.8.2.10534</vt:lpwstr>
  </property>
</Properties>
</file>